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9"/>
  </p:notesMasterIdLst>
  <p:sldIdLst>
    <p:sldId id="256" r:id="rId4"/>
    <p:sldId id="260" r:id="rId5"/>
    <p:sldId id="278" r:id="rId6"/>
    <p:sldId id="277" r:id="rId7"/>
    <p:sldId id="27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38" autoAdjust="0"/>
  </p:normalViewPr>
  <p:slideViewPr>
    <p:cSldViewPr snapToGrid="0">
      <p:cViewPr varScale="1">
        <p:scale>
          <a:sx n="118" d="100"/>
          <a:sy n="118" d="100"/>
        </p:scale>
        <p:origin x="46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6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6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6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9DB45FEE-01CC-4929-AD02-70AE0B0AD2C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771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20B6CD-3259-468A-BD01-D151F8D06B9A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803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20B6CD-3259-468A-BD01-D151F8D06B9A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20B6CD-3259-468A-BD01-D151F8D06B9A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5323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785611-A9BA-4E51-8E6A-0C83B9179466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330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22741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265680" y="5582880"/>
            <a:ext cx="22741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26568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043100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0034640" y="542052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0803240" y="542052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265680" y="558288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10034640" y="558288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0803240" y="558288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9265680" y="5119920"/>
            <a:ext cx="2274120" cy="91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22741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7508160" y="2860920"/>
            <a:ext cx="4031640" cy="652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926568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265680" y="5119920"/>
            <a:ext cx="2274120" cy="91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1043100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9265680" y="5582880"/>
            <a:ext cx="22741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22741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9265680" y="5582880"/>
            <a:ext cx="22741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926568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1043100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10034640" y="542052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10803240" y="542052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9265680" y="558288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10034640" y="558288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10803240" y="558288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9265680" y="5119920"/>
            <a:ext cx="2274120" cy="91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22741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22741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508160" y="2860920"/>
            <a:ext cx="4031640" cy="652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926568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1043100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9265680" y="5582880"/>
            <a:ext cx="22741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22741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9265680" y="5582880"/>
            <a:ext cx="22741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926568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1043100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10034640" y="542052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10803240" y="542052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9265680" y="558288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10034640" y="558288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10803240" y="5582880"/>
            <a:ext cx="73188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3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508160" y="2860920"/>
            <a:ext cx="4031640" cy="652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26568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3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0431000" y="558288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26568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0431000" y="5420520"/>
            <a:ext cx="11095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265680" y="5582880"/>
            <a:ext cx="2274120" cy="147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şḻîďe" hidden="1"/>
          <p:cNvSpPr/>
          <p:nvPr/>
        </p:nvSpPr>
        <p:spPr>
          <a:xfrm>
            <a:off x="488880" y="241560"/>
            <a:ext cx="531360" cy="531360"/>
          </a:xfrm>
          <a:prstGeom prst="ellipse">
            <a:avLst/>
          </a:prstGeom>
          <a:solidFill>
            <a:srgbClr val="05B3C6"/>
          </a:solidFill>
          <a:ln w="254000">
            <a:noFill/>
          </a:ln>
          <a:effectLst>
            <a:outerShdw blurRad="254160" dist="127080" algn="ctr" rotWithShape="0">
              <a:srgbClr val="05B3C6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图片 4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51960" y="1365120"/>
            <a:ext cx="10845360" cy="1236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sz="6000" b="1" strike="noStrike" spc="-1">
                <a:solidFill>
                  <a:srgbClr val="FFFFFF"/>
                </a:solidFill>
                <a:latin typeface="Arial"/>
                <a:ea typeface="微软雅黑"/>
              </a:rPr>
              <a:t>单击此处编辑母版标题样式</a:t>
            </a:r>
            <a:endParaRPr lang="en-US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73200" y="1134360"/>
            <a:ext cx="4321440" cy="29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zh-CN" sz="1800" b="0" strike="noStrike" spc="-1">
                <a:solidFill>
                  <a:srgbClr val="FFFFFF"/>
                </a:solidFill>
                <a:latin typeface="Arial"/>
                <a:ea typeface="微软雅黑"/>
              </a:rPr>
              <a:t>公司名称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73200" y="4258440"/>
            <a:ext cx="2237040" cy="29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"/>
                <a:ea typeface="微软雅黑"/>
              </a:rPr>
              <a:t>Date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ïşḻîďe"/>
          <p:cNvSpPr/>
          <p:nvPr/>
        </p:nvSpPr>
        <p:spPr>
          <a:xfrm>
            <a:off x="488880" y="241560"/>
            <a:ext cx="531360" cy="531360"/>
          </a:xfrm>
          <a:prstGeom prst="ellipse">
            <a:avLst/>
          </a:prstGeom>
          <a:solidFill>
            <a:srgbClr val="05B3C6"/>
          </a:solidFill>
          <a:ln w="254000">
            <a:noFill/>
          </a:ln>
          <a:effectLst>
            <a:outerShdw blurRad="254160" dist="127080" algn="ctr" rotWithShape="0">
              <a:srgbClr val="05B3C6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1"/>
          <p:cNvSpPr>
            <a:spLocks noGrp="1"/>
          </p:cNvSpPr>
          <p:nvPr>
            <p:ph type="body"/>
          </p:nvPr>
        </p:nvSpPr>
        <p:spPr>
          <a:xfrm>
            <a:off x="660240" y="0"/>
            <a:ext cx="10858320" cy="102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lnSpc>
                <a:spcPct val="120000"/>
              </a:lnSpc>
              <a:buNone/>
              <a:tabLst>
                <a:tab pos="0" algn="l"/>
              </a:tabLst>
            </a:pPr>
            <a:r>
              <a:rPr lang="zh-CN" sz="4000" b="0" strike="noStrike" spc="-1">
                <a:solidFill>
                  <a:srgbClr val="000000"/>
                </a:solidFill>
                <a:latin typeface="Arial"/>
                <a:ea typeface="微软雅黑"/>
              </a:rPr>
              <a:t>单击此处编辑母版标题样式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图片 4"/>
          <p:cNvPicPr/>
          <p:nvPr/>
        </p:nvPicPr>
        <p:blipFill>
          <a:blip r:embed="rId14"/>
          <a:srcRect t="85003"/>
          <a:stretch/>
        </p:blipFill>
        <p:spPr>
          <a:xfrm>
            <a:off x="0" y="5839200"/>
            <a:ext cx="12191760" cy="10285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ïşḻîďe" hidden="1"/>
          <p:cNvSpPr/>
          <p:nvPr/>
        </p:nvSpPr>
        <p:spPr>
          <a:xfrm>
            <a:off x="488880" y="241560"/>
            <a:ext cx="531360" cy="531360"/>
          </a:xfrm>
          <a:prstGeom prst="ellipse">
            <a:avLst/>
          </a:prstGeom>
          <a:solidFill>
            <a:srgbClr val="05B3C6"/>
          </a:solidFill>
          <a:ln w="254000">
            <a:noFill/>
          </a:ln>
          <a:effectLst>
            <a:outerShdw blurRad="254160" dist="127080" algn="ctr" rotWithShape="0">
              <a:srgbClr val="05B3C6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2" name="图片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508160" y="2860920"/>
            <a:ext cx="4031640" cy="1408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7200" b="1" strike="noStrike" spc="-1">
                <a:solidFill>
                  <a:srgbClr val="515E65"/>
                </a:solidFill>
                <a:latin typeface="Arial"/>
                <a:ea typeface="微软雅黑"/>
              </a:rPr>
              <a:t>THANKS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9265680" y="5420520"/>
            <a:ext cx="2274120" cy="310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228600" indent="-228600" algn="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262626"/>
                </a:solidFill>
                <a:latin typeface="Arial"/>
                <a:ea typeface="微软雅黑"/>
              </a:rPr>
              <a:t>Data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9265680" y="5160600"/>
            <a:ext cx="2274120" cy="29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6" name="矩形 3"/>
          <p:cNvSpPr/>
          <p:nvPr/>
        </p:nvSpPr>
        <p:spPr>
          <a:xfrm>
            <a:off x="10442160" y="2930040"/>
            <a:ext cx="914040" cy="88200"/>
          </a:xfrm>
          <a:prstGeom prst="rect">
            <a:avLst/>
          </a:prstGeom>
          <a:solidFill>
            <a:srgbClr val="05B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17600" y="1391040"/>
            <a:ext cx="10845360" cy="1864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altLang="zh-CN" sz="3200" b="1" spc="-1" dirty="0" err="1">
                <a:solidFill>
                  <a:srgbClr val="02B3C5"/>
                </a:solidFill>
                <a:latin typeface="Arial"/>
                <a:ea typeface="微软雅黑"/>
              </a:rPr>
              <a:t>Demura</a:t>
            </a:r>
            <a:r>
              <a:rPr lang="zh-CN" altLang="en-US" sz="3200" b="1" spc="-1" dirty="0">
                <a:solidFill>
                  <a:srgbClr val="02B3C5"/>
                </a:solidFill>
                <a:latin typeface="Arial"/>
                <a:ea typeface="微软雅黑"/>
              </a:rPr>
              <a:t> </a:t>
            </a:r>
            <a:r>
              <a:rPr lang="en-US" altLang="zh-CN" sz="3200" b="1" spc="-1" dirty="0">
                <a:solidFill>
                  <a:srgbClr val="02B3C5"/>
                </a:solidFill>
                <a:latin typeface="Arial"/>
                <a:ea typeface="微软雅黑"/>
              </a:rPr>
              <a:t>FW</a:t>
            </a:r>
            <a:r>
              <a:rPr lang="zh-CN" altLang="en-US" sz="3200" b="1" spc="-1" dirty="0">
                <a:solidFill>
                  <a:srgbClr val="02B3C5"/>
                </a:solidFill>
                <a:latin typeface="Arial"/>
                <a:ea typeface="微软雅黑"/>
              </a:rPr>
              <a:t> </a:t>
            </a:r>
            <a:r>
              <a:rPr lang="en-US" altLang="zh-CN" sz="3200" b="1" spc="-1" dirty="0">
                <a:solidFill>
                  <a:srgbClr val="02B3C5"/>
                </a:solidFill>
                <a:latin typeface="Arial"/>
                <a:ea typeface="微软雅黑"/>
              </a:rPr>
              <a:t>development</a:t>
            </a:r>
            <a:r>
              <a:rPr lang="zh-CN" altLang="en-US" sz="3200" b="1" spc="-1" dirty="0">
                <a:solidFill>
                  <a:srgbClr val="02B3C5"/>
                </a:solidFill>
                <a:latin typeface="Arial"/>
                <a:ea typeface="微软雅黑"/>
              </a:rPr>
              <a:t> </a:t>
            </a:r>
            <a:r>
              <a:rPr lang="en-US" altLang="zh-CN" sz="3200" b="1" spc="-1" dirty="0">
                <a:solidFill>
                  <a:srgbClr val="02B3C5"/>
                </a:solidFill>
                <a:latin typeface="Arial"/>
                <a:ea typeface="微软雅黑"/>
              </a:rPr>
              <a:t>flow</a:t>
            </a:r>
            <a:br>
              <a:rPr sz="3200" dirty="0"/>
            </a:br>
            <a:br>
              <a:rPr sz="3200" dirty="0"/>
            </a:br>
            <a:r>
              <a:rPr lang="en-US" sz="3200" b="1" strike="noStrike" spc="-1" dirty="0">
                <a:solidFill>
                  <a:srgbClr val="02B3C5"/>
                </a:solidFill>
                <a:latin typeface="Arial"/>
                <a:ea typeface="微软雅黑"/>
              </a:rPr>
              <a:t>V1.0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17600" y="3646800"/>
            <a:ext cx="2237040" cy="295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微软雅黑"/>
              </a:rPr>
              <a:t>2024-</a:t>
            </a:r>
            <a:r>
              <a:rPr lang="en-US" altLang="zh-CN" sz="1600" b="0" strike="noStrike" spc="-1" dirty="0">
                <a:solidFill>
                  <a:srgbClr val="FFFFFF"/>
                </a:solidFill>
                <a:latin typeface="Arial"/>
                <a:ea typeface="微软雅黑"/>
              </a:rPr>
              <a:t>12</a:t>
            </a: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微软雅黑"/>
              </a:rPr>
              <a:t>-1</a:t>
            </a:r>
            <a:r>
              <a:rPr lang="en-US" altLang="zh-CN" sz="1600" spc="-1" dirty="0">
                <a:solidFill>
                  <a:srgbClr val="FFFFFF"/>
                </a:solidFill>
                <a:latin typeface="Arial"/>
                <a:ea typeface="微软雅黑"/>
              </a:rPr>
              <a:t>8</a:t>
            </a: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文本框 6"/>
          <p:cNvSpPr/>
          <p:nvPr/>
        </p:nvSpPr>
        <p:spPr>
          <a:xfrm>
            <a:off x="1034625" y="286924"/>
            <a:ext cx="3634184" cy="42943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altLang="zh-CN" sz="2200" b="0" strike="noStrike" spc="-1" dirty="0">
                <a:solidFill>
                  <a:srgbClr val="535E64"/>
                </a:solidFill>
                <a:latin typeface="Arial"/>
                <a:ea typeface="微软雅黑"/>
              </a:rPr>
              <a:t>Function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6EE451-9FA2-3D48-8992-BE51712D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439" y="1372581"/>
            <a:ext cx="7772400" cy="44621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5991BC-45BD-1F87-179D-6D950151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69" y="1372581"/>
            <a:ext cx="964782" cy="1034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5AE4D2-CFE0-B503-EB97-D86568E5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72" y="1372581"/>
            <a:ext cx="919090" cy="1034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43A32E-B693-E765-6B27-76F8C3D14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169" y="3150229"/>
            <a:ext cx="964782" cy="10674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1CAB8F-3CC3-3458-8CC2-CFC4E2ABF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72" y="3150228"/>
            <a:ext cx="969619" cy="10674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68E4AD-93A6-D9AD-BCE0-E44391DF0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169" y="4893214"/>
            <a:ext cx="969620" cy="11844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79D0416-4DB7-EE8F-26A2-77810710F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72" y="4893215"/>
            <a:ext cx="1048772" cy="118441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D156514-4CE0-5030-9A57-A8C3DBAEB7AA}"/>
              </a:ext>
            </a:extLst>
          </p:cNvPr>
          <p:cNvSpPr txBox="1"/>
          <p:nvPr/>
        </p:nvSpPr>
        <p:spPr>
          <a:xfrm>
            <a:off x="1222624" y="996594"/>
            <a:ext cx="85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R255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715ECE2-12DE-6D28-47F7-5FA13F4D7843}"/>
              </a:ext>
            </a:extLst>
          </p:cNvPr>
          <p:cNvSpPr txBox="1"/>
          <p:nvPr/>
        </p:nvSpPr>
        <p:spPr>
          <a:xfrm>
            <a:off x="2384520" y="980519"/>
            <a:ext cx="79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W128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8D5AB1-B9F9-52D9-E813-75B5CFEB562B}"/>
              </a:ext>
            </a:extLst>
          </p:cNvPr>
          <p:cNvSpPr/>
          <p:nvPr/>
        </p:nvSpPr>
        <p:spPr>
          <a:xfrm>
            <a:off x="328773" y="1321736"/>
            <a:ext cx="3236359" cy="1184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EF3F442-AB11-D0AE-D898-C3D67102437D}"/>
              </a:ext>
            </a:extLst>
          </p:cNvPr>
          <p:cNvSpPr/>
          <p:nvPr/>
        </p:nvSpPr>
        <p:spPr>
          <a:xfrm>
            <a:off x="328773" y="3094740"/>
            <a:ext cx="3236359" cy="1184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33ED11F-3184-3A71-3736-5ED4DEAFA8C5}"/>
              </a:ext>
            </a:extLst>
          </p:cNvPr>
          <p:cNvSpPr/>
          <p:nvPr/>
        </p:nvSpPr>
        <p:spPr>
          <a:xfrm>
            <a:off x="328772" y="4836921"/>
            <a:ext cx="3236359" cy="1362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A08890C-F98E-F3CC-39AF-F266AEA182DB}"/>
              </a:ext>
            </a:extLst>
          </p:cNvPr>
          <p:cNvSpPr txBox="1"/>
          <p:nvPr/>
        </p:nvSpPr>
        <p:spPr>
          <a:xfrm>
            <a:off x="400691" y="1633591"/>
            <a:ext cx="67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Before</a:t>
            </a:r>
          </a:p>
          <a:p>
            <a:r>
              <a:rPr kumimoji="1" lang="en-US" altLang="zh-CN" sz="900" dirty="0" err="1"/>
              <a:t>Demura</a:t>
            </a:r>
            <a:endParaRPr kumimoji="1" lang="zh-CN" altLang="en-US" sz="9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34F6AB5-0F53-6455-D54C-AABC9DA44EF7}"/>
              </a:ext>
            </a:extLst>
          </p:cNvPr>
          <p:cNvSpPr txBox="1"/>
          <p:nvPr/>
        </p:nvSpPr>
        <p:spPr>
          <a:xfrm>
            <a:off x="373977" y="3449770"/>
            <a:ext cx="67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After</a:t>
            </a:r>
          </a:p>
          <a:p>
            <a:r>
              <a:rPr kumimoji="1" lang="en-US" altLang="zh-CN" sz="900" dirty="0" err="1"/>
              <a:t>Demura</a:t>
            </a:r>
            <a:endParaRPr kumimoji="1" lang="zh-CN" altLang="en-US" sz="9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FEF43F4-FAD3-E35F-7FF2-4624504C9303}"/>
              </a:ext>
            </a:extLst>
          </p:cNvPr>
          <p:cNvSpPr txBox="1"/>
          <p:nvPr/>
        </p:nvSpPr>
        <p:spPr>
          <a:xfrm>
            <a:off x="383403" y="5180904"/>
            <a:ext cx="67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dirty="0"/>
              <a:t>After</a:t>
            </a:r>
          </a:p>
          <a:p>
            <a:r>
              <a:rPr kumimoji="1" lang="en-US" altLang="zh-CN" sz="900" dirty="0"/>
              <a:t>OTP</a:t>
            </a: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DE90E59-4D7E-26FE-28B2-0D62EC1DF5F4}"/>
              </a:ext>
            </a:extLst>
          </p:cNvPr>
          <p:cNvCxnSpPr>
            <a:cxnSpLocks/>
          </p:cNvCxnSpPr>
          <p:nvPr/>
        </p:nvCxnSpPr>
        <p:spPr>
          <a:xfrm flipH="1" flipV="1">
            <a:off x="3565131" y="2002923"/>
            <a:ext cx="2137026" cy="593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48F91046-BEA9-2058-2FB9-E09F73902234}"/>
              </a:ext>
            </a:extLst>
          </p:cNvPr>
          <p:cNvCxnSpPr>
            <a:cxnSpLocks/>
          </p:cNvCxnSpPr>
          <p:nvPr/>
        </p:nvCxnSpPr>
        <p:spPr>
          <a:xfrm flipH="1" flipV="1">
            <a:off x="3542193" y="3962042"/>
            <a:ext cx="2159964" cy="496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0BC67CF-016D-3681-BC33-2C84B252ED22}"/>
              </a:ext>
            </a:extLst>
          </p:cNvPr>
          <p:cNvCxnSpPr>
            <a:cxnSpLocks/>
          </p:cNvCxnSpPr>
          <p:nvPr/>
        </p:nvCxnSpPr>
        <p:spPr>
          <a:xfrm flipH="1">
            <a:off x="3619762" y="5365570"/>
            <a:ext cx="2292697" cy="526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文本框 6"/>
          <p:cNvSpPr/>
          <p:nvPr/>
        </p:nvSpPr>
        <p:spPr>
          <a:xfrm>
            <a:off x="1045511" y="275845"/>
            <a:ext cx="3634184" cy="42943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altLang="zh-CN" sz="2200" b="0" strike="noStrike" spc="-1" dirty="0">
                <a:solidFill>
                  <a:srgbClr val="535E64"/>
                </a:solidFill>
                <a:latin typeface="Arial"/>
                <a:ea typeface="微软雅黑"/>
              </a:rPr>
              <a:t>Function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A6CBF7-4B95-447A-945C-86FFFBFB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28" y="647700"/>
            <a:ext cx="2409825" cy="55626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6B94021-D0AF-4491-8D02-ED5AFE6EEA33}"/>
              </a:ext>
            </a:extLst>
          </p:cNvPr>
          <p:cNvSpPr/>
          <p:nvPr/>
        </p:nvSpPr>
        <p:spPr>
          <a:xfrm>
            <a:off x="2860991" y="1188028"/>
            <a:ext cx="1567543" cy="54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EAFF8E-15B5-4814-9779-5F0E3F5F255A}"/>
              </a:ext>
            </a:extLst>
          </p:cNvPr>
          <p:cNvSpPr/>
          <p:nvPr/>
        </p:nvSpPr>
        <p:spPr>
          <a:xfrm>
            <a:off x="2860990" y="1821074"/>
            <a:ext cx="1567543" cy="54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83637E7-E70A-494F-A81C-FE45D63B5C14}"/>
              </a:ext>
            </a:extLst>
          </p:cNvPr>
          <p:cNvSpPr/>
          <p:nvPr/>
        </p:nvSpPr>
        <p:spPr>
          <a:xfrm>
            <a:off x="2860989" y="2454120"/>
            <a:ext cx="1567543" cy="131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46DF75-1CF7-4A17-BABA-FCA5E21B486C}"/>
              </a:ext>
            </a:extLst>
          </p:cNvPr>
          <p:cNvSpPr/>
          <p:nvPr/>
        </p:nvSpPr>
        <p:spPr>
          <a:xfrm>
            <a:off x="2860989" y="3859215"/>
            <a:ext cx="1567543" cy="48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22290C-2F8E-43AF-8E47-69493803B625}"/>
              </a:ext>
            </a:extLst>
          </p:cNvPr>
          <p:cNvSpPr/>
          <p:nvPr/>
        </p:nvSpPr>
        <p:spPr>
          <a:xfrm>
            <a:off x="2860989" y="4413434"/>
            <a:ext cx="1567543" cy="370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79F908C-9475-4E66-A322-B4B943DFAA2C}"/>
              </a:ext>
            </a:extLst>
          </p:cNvPr>
          <p:cNvSpPr/>
          <p:nvPr/>
        </p:nvSpPr>
        <p:spPr>
          <a:xfrm>
            <a:off x="2860989" y="4867285"/>
            <a:ext cx="1567543" cy="452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E37E3E-EE25-4A4E-A822-5480BC9FBF10}"/>
              </a:ext>
            </a:extLst>
          </p:cNvPr>
          <p:cNvSpPr txBox="1"/>
          <p:nvPr/>
        </p:nvSpPr>
        <p:spPr>
          <a:xfrm>
            <a:off x="5270814" y="1188028"/>
            <a:ext cx="5660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LoadDemuraFile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* </a:t>
            </a:r>
            <a:r>
              <a:rPr lang="en-US" altLang="zh-CN" sz="1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bin_path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unsigned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*</a:t>
            </a:r>
            <a:r>
              <a:rPr lang="en-US" altLang="zh-CN" sz="1400" dirty="0" err="1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crc_value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0D1D10-237D-4ADE-B132-7F1A64ED341D}"/>
              </a:ext>
            </a:extLst>
          </p:cNvPr>
          <p:cNvSpPr txBox="1"/>
          <p:nvPr/>
        </p:nvSpPr>
        <p:spPr>
          <a:xfrm>
            <a:off x="5270814" y="1882971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BeforeDemuraPowerOn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663773B-8FC1-42B5-B712-12670AF70A9A}"/>
              </a:ext>
            </a:extLst>
          </p:cNvPr>
          <p:cNvSpPr txBox="1"/>
          <p:nvPr/>
        </p:nvSpPr>
        <p:spPr>
          <a:xfrm>
            <a:off x="5270814" y="3915709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DemuraProtection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mode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6F35FE5-7FE1-4014-A2FC-16D27806AA9A}"/>
              </a:ext>
            </a:extLst>
          </p:cNvPr>
          <p:cNvSpPr txBox="1"/>
          <p:nvPr/>
        </p:nvSpPr>
        <p:spPr>
          <a:xfrm>
            <a:off x="5270814" y="289934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DemuraWrite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B52734-9E51-4A1A-9A46-2F86B13B974A}"/>
              </a:ext>
            </a:extLst>
          </p:cNvPr>
          <p:cNvSpPr txBox="1"/>
          <p:nvPr/>
        </p:nvSpPr>
        <p:spPr>
          <a:xfrm>
            <a:off x="5270814" y="4899315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DemuraOTP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842E95-4F13-4084-B988-57A685BF7D69}"/>
              </a:ext>
            </a:extLst>
          </p:cNvPr>
          <p:cNvSpPr txBox="1"/>
          <p:nvPr/>
        </p:nvSpPr>
        <p:spPr>
          <a:xfrm>
            <a:off x="5270814" y="4466978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AfterDemuraPowerOn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zh-CN" altLang="en-US" sz="14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B409CC8-0C6C-40B8-9A73-4A1A611C8B4A}"/>
              </a:ext>
            </a:extLst>
          </p:cNvPr>
          <p:cNvCxnSpPr>
            <a:cxnSpLocks/>
          </p:cNvCxnSpPr>
          <p:nvPr/>
        </p:nvCxnSpPr>
        <p:spPr>
          <a:xfrm>
            <a:off x="3945276" y="1363950"/>
            <a:ext cx="1325538" cy="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2DA5038-1D5E-4CCF-92CA-06C66FD62397}"/>
              </a:ext>
            </a:extLst>
          </p:cNvPr>
          <p:cNvCxnSpPr>
            <a:cxnSpLocks/>
          </p:cNvCxnSpPr>
          <p:nvPr/>
        </p:nvCxnSpPr>
        <p:spPr>
          <a:xfrm>
            <a:off x="3945276" y="2049785"/>
            <a:ext cx="1325538" cy="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9CCEF7E-54BF-43C0-97A1-E447960B797C}"/>
              </a:ext>
            </a:extLst>
          </p:cNvPr>
          <p:cNvCxnSpPr>
            <a:cxnSpLocks/>
          </p:cNvCxnSpPr>
          <p:nvPr/>
        </p:nvCxnSpPr>
        <p:spPr>
          <a:xfrm>
            <a:off x="3945276" y="3075262"/>
            <a:ext cx="1325538" cy="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6E03659-00F4-4DEE-8491-A88D2060FA37}"/>
              </a:ext>
            </a:extLst>
          </p:cNvPr>
          <p:cNvCxnSpPr>
            <a:cxnSpLocks/>
          </p:cNvCxnSpPr>
          <p:nvPr/>
        </p:nvCxnSpPr>
        <p:spPr>
          <a:xfrm>
            <a:off x="3945276" y="4106795"/>
            <a:ext cx="1325538" cy="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2CFD9C04-B90D-4D7B-9977-9664A15AD899}"/>
              </a:ext>
            </a:extLst>
          </p:cNvPr>
          <p:cNvCxnSpPr>
            <a:cxnSpLocks/>
          </p:cNvCxnSpPr>
          <p:nvPr/>
        </p:nvCxnSpPr>
        <p:spPr>
          <a:xfrm>
            <a:off x="3945276" y="4641243"/>
            <a:ext cx="1325538" cy="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4658BC5-F99A-4489-9A73-B06E7165E18D}"/>
              </a:ext>
            </a:extLst>
          </p:cNvPr>
          <p:cNvCxnSpPr>
            <a:cxnSpLocks/>
          </p:cNvCxnSpPr>
          <p:nvPr/>
        </p:nvCxnSpPr>
        <p:spPr>
          <a:xfrm>
            <a:off x="3945276" y="5133956"/>
            <a:ext cx="1325538" cy="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3827F25-E94E-4B0F-9117-BA1C6628C445}"/>
              </a:ext>
            </a:extLst>
          </p:cNvPr>
          <p:cNvSpPr txBox="1"/>
          <p:nvPr/>
        </p:nvSpPr>
        <p:spPr>
          <a:xfrm>
            <a:off x="5270814" y="1521930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DemuraMode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mode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zh-CN" altLang="en-US" sz="11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F30A0E-8353-4300-B5EE-3AA5AF632C44}"/>
              </a:ext>
            </a:extLst>
          </p:cNvPr>
          <p:cNvSpPr txBox="1"/>
          <p:nvPr/>
        </p:nvSpPr>
        <p:spPr>
          <a:xfrm>
            <a:off x="8385448" y="2317934"/>
            <a:ext cx="2545890" cy="1450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Error code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E001-0001: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SRamWrite Error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E002-0001: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FlashWrite Error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E003-0001:</a:t>
            </a:r>
            <a:r>
              <a:rPr lang="en-US" altLang="zh-CN" sz="1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FlashLoad Error</a:t>
            </a:r>
            <a:endParaRPr lang="en-US" altLang="zh-CN" sz="14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469EC7F-7738-4D66-A00A-95732D9D5D32}"/>
              </a:ext>
            </a:extLst>
          </p:cNvPr>
          <p:cNvCxnSpPr>
            <a:cxnSpLocks/>
          </p:cNvCxnSpPr>
          <p:nvPr/>
        </p:nvCxnSpPr>
        <p:spPr>
          <a:xfrm>
            <a:off x="6966999" y="3034613"/>
            <a:ext cx="1325538" cy="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0A175FB-0106-E5A9-85BB-A6422258E743}"/>
              </a:ext>
            </a:extLst>
          </p:cNvPr>
          <p:cNvSpPr txBox="1"/>
          <p:nvPr/>
        </p:nvSpPr>
        <p:spPr>
          <a:xfrm>
            <a:off x="1380532" y="61354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Version:</a:t>
            </a:r>
            <a:r>
              <a:rPr lang="zh-CN" altLang="en-US" dirty="0"/>
              <a:t> </a:t>
            </a:r>
            <a:r>
              <a:rPr lang="en-CN" dirty="0"/>
              <a:t>Segundo_Demura_V1.0.0_20241218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0FE6EC0-0BDD-F1E4-4C5B-259EF9A5BFE7}"/>
              </a:ext>
            </a:extLst>
          </p:cNvPr>
          <p:cNvSpPr/>
          <p:nvPr/>
        </p:nvSpPr>
        <p:spPr>
          <a:xfrm>
            <a:off x="348343" y="6135439"/>
            <a:ext cx="103218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文本框 6"/>
          <p:cNvSpPr/>
          <p:nvPr/>
        </p:nvSpPr>
        <p:spPr>
          <a:xfrm>
            <a:off x="1023739" y="286924"/>
            <a:ext cx="3634184" cy="429433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altLang="zh-CN" sz="2200" b="0" strike="noStrike" spc="-1" dirty="0">
                <a:solidFill>
                  <a:srgbClr val="535E64"/>
                </a:solidFill>
                <a:latin typeface="Arial"/>
                <a:ea typeface="微软雅黑"/>
              </a:rPr>
              <a:t>Helios</a:t>
            </a:r>
            <a:r>
              <a:rPr lang="zh-CN" altLang="en-US" sz="2200" b="0" strike="noStrike" spc="-1" dirty="0">
                <a:solidFill>
                  <a:srgbClr val="535E64"/>
                </a:solidFill>
                <a:latin typeface="Arial"/>
                <a:ea typeface="微软雅黑"/>
              </a:rPr>
              <a:t> </a:t>
            </a:r>
            <a:r>
              <a:rPr lang="en-US" altLang="zh-CN" sz="2200" b="0" strike="noStrike" spc="-1" dirty="0">
                <a:solidFill>
                  <a:srgbClr val="535E64"/>
                </a:solidFill>
                <a:latin typeface="Arial"/>
                <a:ea typeface="微软雅黑"/>
              </a:rPr>
              <a:t>POR</a:t>
            </a:r>
            <a:r>
              <a:rPr lang="zh-CN" altLang="en-US" sz="2200" b="0" strike="noStrike" spc="-1" dirty="0">
                <a:solidFill>
                  <a:srgbClr val="535E64"/>
                </a:solidFill>
                <a:latin typeface="Arial"/>
                <a:ea typeface="微软雅黑"/>
              </a:rPr>
              <a:t> </a:t>
            </a:r>
            <a:r>
              <a:rPr lang="en-US" altLang="zh-CN" sz="2200" b="0" strike="noStrike" spc="-1" dirty="0">
                <a:solidFill>
                  <a:srgbClr val="535E64"/>
                </a:solidFill>
                <a:latin typeface="Arial"/>
                <a:ea typeface="微软雅黑"/>
              </a:rPr>
              <a:t>FW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A08890C-F98E-F3CC-39AF-F266AEA182DB}"/>
              </a:ext>
            </a:extLst>
          </p:cNvPr>
          <p:cNvSpPr txBox="1"/>
          <p:nvPr/>
        </p:nvSpPr>
        <p:spPr>
          <a:xfrm>
            <a:off x="1973381" y="1962685"/>
            <a:ext cx="2399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Normal Helios Panel</a:t>
            </a:r>
            <a:endParaRPr kumimoji="1"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582C710-E825-57DF-E0F0-C2035D95A402}"/>
              </a:ext>
            </a:extLst>
          </p:cNvPr>
          <p:cNvSpPr txBox="1"/>
          <p:nvPr/>
        </p:nvSpPr>
        <p:spPr>
          <a:xfrm>
            <a:off x="2051449" y="1018518"/>
            <a:ext cx="8089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Helios POR FW: 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Segundo_P1_2_V1.0.6_ERS_01.G_20241218</a:t>
            </a:r>
            <a:endParaRPr kumimoji="1" lang="zh-CN" altLang="en-US" sz="1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6AFBD5-8BFC-7FFB-E543-6C858EB01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99"/>
          <a:stretch/>
        </p:blipFill>
        <p:spPr>
          <a:xfrm rot="16200000">
            <a:off x="1173820" y="2339724"/>
            <a:ext cx="3498439" cy="36897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F390879-3177-239C-B2D2-1E2C04F89E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045"/>
          <a:stretch/>
        </p:blipFill>
        <p:spPr>
          <a:xfrm rot="16200000">
            <a:off x="6889400" y="2318916"/>
            <a:ext cx="3643345" cy="36897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8810FDA-F845-D39F-5D70-EA1CD4F81337}"/>
              </a:ext>
            </a:extLst>
          </p:cNvPr>
          <p:cNvSpPr txBox="1"/>
          <p:nvPr/>
        </p:nvSpPr>
        <p:spPr>
          <a:xfrm>
            <a:off x="7500270" y="1962685"/>
            <a:ext cx="304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After</a:t>
            </a:r>
            <a:r>
              <a:rPr kumimoji="1" lang="zh-CN" altLang="en-US" sz="1400" dirty="0"/>
              <a:t> </a:t>
            </a:r>
            <a:r>
              <a:rPr kumimoji="1" lang="en-US" altLang="zh-CN" sz="1400" dirty="0" err="1"/>
              <a:t>Demura&amp;OTP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Helios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Panel</a:t>
            </a:r>
            <a:endParaRPr kumimoji="1"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202" y="2342113"/>
            <a:ext cx="4132724" cy="3714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2336342"/>
            <a:ext cx="4244741" cy="37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7508160" y="2970000"/>
            <a:ext cx="4031640" cy="1299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1000"/>
          </a:bodyPr>
          <a:lstStyle/>
          <a:p>
            <a:pPr algn="r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7200" b="1" strike="noStrike" spc="-1">
                <a:solidFill>
                  <a:srgbClr val="515E65"/>
                </a:solidFill>
                <a:latin typeface="Arial"/>
                <a:ea typeface="微软雅黑"/>
              </a:rPr>
              <a:t>THANKS</a:t>
            </a:r>
            <a:endParaRPr lang="en-US" sz="7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EEACA"/>
      </a:lt1>
      <a:dk2>
        <a:srgbClr val="778495"/>
      </a:dk2>
      <a:lt2>
        <a:srgbClr val="F0F0F0"/>
      </a:lt2>
      <a:accent1>
        <a:srgbClr val="2B4ED0"/>
      </a:accent1>
      <a:accent2>
        <a:srgbClr val="3297F9"/>
      </a:accent2>
      <a:accent3>
        <a:srgbClr val="C0D8EF"/>
      </a:accent3>
      <a:accent4>
        <a:srgbClr val="3365E9"/>
      </a:accent4>
      <a:accent5>
        <a:srgbClr val="3C2BD0"/>
      </a:accent5>
      <a:accent6>
        <a:srgbClr val="02157B"/>
      </a:accent6>
      <a:hlink>
        <a:srgbClr val="E93354"/>
      </a:hlink>
      <a:folHlink>
        <a:srgbClr val="BFBFB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EEACA"/>
      </a:lt1>
      <a:dk2>
        <a:srgbClr val="778495"/>
      </a:dk2>
      <a:lt2>
        <a:srgbClr val="F0F0F0"/>
      </a:lt2>
      <a:accent1>
        <a:srgbClr val="2B4ED0"/>
      </a:accent1>
      <a:accent2>
        <a:srgbClr val="3297F9"/>
      </a:accent2>
      <a:accent3>
        <a:srgbClr val="C0D8EF"/>
      </a:accent3>
      <a:accent4>
        <a:srgbClr val="3365E9"/>
      </a:accent4>
      <a:accent5>
        <a:srgbClr val="3C2BD0"/>
      </a:accent5>
      <a:accent6>
        <a:srgbClr val="02157B"/>
      </a:accent6>
      <a:hlink>
        <a:srgbClr val="E93354"/>
      </a:hlink>
      <a:folHlink>
        <a:srgbClr val="BFBFB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EEACA"/>
      </a:lt1>
      <a:dk2>
        <a:srgbClr val="778495"/>
      </a:dk2>
      <a:lt2>
        <a:srgbClr val="F0F0F0"/>
      </a:lt2>
      <a:accent1>
        <a:srgbClr val="2B4ED0"/>
      </a:accent1>
      <a:accent2>
        <a:srgbClr val="3297F9"/>
      </a:accent2>
      <a:accent3>
        <a:srgbClr val="C0D8EF"/>
      </a:accent3>
      <a:accent4>
        <a:srgbClr val="3365E9"/>
      </a:accent4>
      <a:accent5>
        <a:srgbClr val="3C2BD0"/>
      </a:accent5>
      <a:accent6>
        <a:srgbClr val="02157B"/>
      </a:accent6>
      <a:hlink>
        <a:srgbClr val="E93354"/>
      </a:hlink>
      <a:folHlink>
        <a:srgbClr val="BFBFB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EEACA"/>
      </a:lt1>
      <a:dk2>
        <a:srgbClr val="778495"/>
      </a:dk2>
      <a:lt2>
        <a:srgbClr val="F0F0F0"/>
      </a:lt2>
      <a:accent1>
        <a:srgbClr val="2B4ED0"/>
      </a:accent1>
      <a:accent2>
        <a:srgbClr val="3297F9"/>
      </a:accent2>
      <a:accent3>
        <a:srgbClr val="C0D8EF"/>
      </a:accent3>
      <a:accent4>
        <a:srgbClr val="3365E9"/>
      </a:accent4>
      <a:accent5>
        <a:srgbClr val="3C2BD0"/>
      </a:accent5>
      <a:accent6>
        <a:srgbClr val="02157B"/>
      </a:accent6>
      <a:hlink>
        <a:srgbClr val="E93354"/>
      </a:hlink>
      <a:folHlink>
        <a:srgbClr val="BFBFB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12395</TotalTime>
  <Words>115</Words>
  <Application>Microsoft Macintosh PowerPoint</Application>
  <PresentationFormat>Widescreen</PresentationFormat>
  <Paragraphs>34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新宋体</vt:lpstr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Demura FW development flow  V1.0</vt:lpstr>
      <vt:lpstr>PowerPoint Presentation</vt:lpstr>
      <vt:lpstr>PowerPoint Presentation</vt:lpstr>
      <vt:lpstr>PowerPoint Presentation</vt:lpstr>
      <vt:lpstr>THANKS</vt:lpstr>
    </vt:vector>
  </TitlesOfParts>
  <Manager>iSlide</Manager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Office User</dc:creator>
  <dc:description/>
  <cp:lastModifiedBy>Microsoft Office User</cp:lastModifiedBy>
  <cp:revision>1774</cp:revision>
  <cp:lastPrinted>2020-12-03T16:00:00Z</cp:lastPrinted>
  <dcterms:created xsi:type="dcterms:W3CDTF">2021-01-22T05:58:00Z</dcterms:created>
  <dcterms:modified xsi:type="dcterms:W3CDTF">2024-12-18T13:49:38Z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3D8F0177E35D4CC0B562F44B152D99EF</vt:lpwstr>
  </property>
  <property fmtid="{D5CDD505-2E9C-101B-9397-08002B2CF9AE}" pid="3" name="KSOProductBuildVer">
    <vt:lpwstr>2052-11.1.0.10577</vt:lpwstr>
  </property>
  <property fmtid="{D5CDD505-2E9C-101B-9397-08002B2CF9AE}" pid="4" name="Notes">
    <vt:i4>18</vt:i4>
  </property>
  <property fmtid="{D5CDD505-2E9C-101B-9397-08002B2CF9AE}" pid="5" name="PresentationFormat">
    <vt:lpwstr>宽屏</vt:lpwstr>
  </property>
  <property fmtid="{D5CDD505-2E9C-101B-9397-08002B2CF9AE}" pid="6" name="Slides">
    <vt:i4>19</vt:i4>
  </property>
  <property fmtid="{D5CDD505-2E9C-101B-9397-08002B2CF9AE}" pid="7" name="iSlide.TEMPLATE">
    <vt:lpwstr>18cbf0a3-b4cc-45cd-aad6-7dcc62ef28fe</vt:lpwstr>
  </property>
  <property fmtid="{D5CDD505-2E9C-101B-9397-08002B2CF9AE}" pid="8" name="iSlide.Theme">
    <vt:lpwstr>48706f29-9ca0-418e-876d-de7b156ca083</vt:lpwstr>
  </property>
</Properties>
</file>